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2.wmf>
</file>

<file path=ppt/media/image20.wmf>
</file>

<file path=ppt/media/image21.wmf>
</file>

<file path=ppt/media/image3.wmf>
</file>

<file path=ppt/media/image4.wmf>
</file>

<file path=ppt/media/image5.wmf>
</file>

<file path=ppt/media/image6.wmf>
</file>

<file path=ppt/media/image7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AE9B-4E68-930B-F6BE-0E6F59332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674FB-F677-0065-F96A-66D1910BA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FFAA8-25A8-FDD8-475E-FB5B531CC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730B3-499E-9807-1706-7E03FC3FD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16A37-A7D8-971F-3CBC-8EB3A8A3B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03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D869D-D783-314C-67A8-19877CD68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80AB2E-D580-1A44-7C87-8BF8457AD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6C3BA-C514-41ED-FAEA-31FC591F6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5C65E-DDA2-73E2-F896-44A79393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6EBE8-41D0-199B-B2D6-47CCA11B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7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10F075-1D28-D982-FAE7-669E2559F9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2DB17-4B2F-DB9A-163E-5C66E2E00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4A469-8CD6-D463-B209-07E41C9CC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EBE42-13CB-FA18-8E10-B053426C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A4D69-0126-28F6-EC87-195172145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199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0D82F-2CC0-80E4-0DFB-D142FA4B5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31ED4-533B-0041-B9B2-EC7EDB5BE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B28C8-65F8-0F07-8479-2572FD5EF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F510E-C146-2C08-C2FE-4E02CF255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80D81-32D9-1D41-8991-4153C8E60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708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7655D-ADBA-BF48-7F33-6C0D74916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D1566-42AA-8E11-8799-E88B07E7C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5B018-DA0C-55D5-9073-EBB19C0B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33758-CA64-CD5D-49EB-2A6FDBAD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373D2-EBB9-26FF-5DC1-62B21A632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508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7E4A-8479-D744-3E8E-5462F87A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BE876-562A-17AA-681B-6FA360915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843F21-B767-D73F-AC10-8E5D2C106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172C0-BB22-9C1D-A245-232BEAFE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C7B36-E09D-38A4-9198-502B86AC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3EA3E-AAEB-F186-5243-E0F016B6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775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83536-587C-B33E-D47F-8E805CE15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6F8C9-80A4-9586-F408-BFA12DB33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C7965-D7D1-9835-8F94-58734DC9F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40288A-799E-3AD4-DE2F-00D306A2D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0C8661-D9F0-BD5C-C28A-ED4E8920A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DEB74B-01E0-439B-E614-BFB2942A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E7F9A-DFCB-D71D-11C5-24C8979BB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3FE35B-FD3F-6A0A-86CD-CCA65DF5B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4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581C3-744B-3FD9-FB40-56D01D756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68D2C9-B1BF-6B34-DD5E-BB0093943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555B8-C461-90F1-B49B-224EEEE45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F918E4-19D8-38E1-AAA4-8F7DF3F6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73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0B5FBB-70C9-331C-C176-3D8A87A37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59CAF-7080-D008-5414-143EBE1C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21E65A-A541-D262-78E7-BBAE930DE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294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980D-4041-16D1-F37C-1C5006080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5A317-FB8A-8545-B3A8-887543ADB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6C3D9-4292-6EB1-04D2-DD6CB9CBB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29E94-E589-0DC6-1A18-5A88B424E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7579B-9446-7783-C687-6010327C3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AE0A0-3135-9DDD-4AAB-368BDFC37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325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47874-ABE7-782E-42B8-93EEC343D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CB9A57-C330-1276-7DAB-8B6DF1BA7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2ECA5-8E80-D69F-8A3E-EB4DAB6CA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34257-CC57-BEBF-191A-1DA82D4B8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3D7D7-2D48-369C-87CA-E278000C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C390A-4B02-2A7C-0313-2A1F87B6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3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E0AE3-5E35-6477-EA3F-24F6C4687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68D6D-C82E-C586-CCEF-084EE1C45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F40FF-9BE2-B66F-0B9F-71CC5158C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FB7CB-19B9-49FB-9C5E-638B41DFDD26}" type="datetimeFigureOut">
              <a:rPr lang="en-IN" smtClean="0"/>
              <a:t>23-06-2022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8E919-6019-16A7-929A-8F2F26A75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9A7EE-C192-862B-7A79-06600D29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E658D-C56D-41DE-A2EF-2977092D34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342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C06E-CFBC-3C00-ECA7-28E00DE22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4F687-0BF4-AA95-EB17-8F69381B9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925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938D-FD8C-23F3-3076-A7E29C4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4802"/>
          </a:xfrm>
        </p:spPr>
        <p:txBody>
          <a:bodyPr/>
          <a:lstStyle/>
          <a:p>
            <a:r>
              <a:rPr lang="en-IN" dirty="0"/>
              <a:t>Software 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2CFA9-2C56-2A1B-D263-2A33A0EDE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3273"/>
            <a:ext cx="10827327" cy="514725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BDC43F7-9202-8468-F3C4-14D3E5BDD7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6700069"/>
              </p:ext>
            </p:extLst>
          </p:nvPr>
        </p:nvGraphicFramePr>
        <p:xfrm>
          <a:off x="1352550" y="1781320"/>
          <a:ext cx="948690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487080" imgH="4400640" progId="Paint.Picture">
                  <p:embed/>
                </p:oleObj>
              </mc:Choice>
              <mc:Fallback>
                <p:oleObj name="Bitmap Image" r:id="rId2" imgW="9487080" imgH="4400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2550" y="1781320"/>
                        <a:ext cx="9486900" cy="440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4770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938D-FD8C-23F3-3076-A7E29C4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4802"/>
          </a:xfrm>
        </p:spPr>
        <p:txBody>
          <a:bodyPr/>
          <a:lstStyle/>
          <a:p>
            <a:r>
              <a:rPr lang="en-IN" dirty="0"/>
              <a:t>Testing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2CFA9-2C56-2A1B-D263-2A33A0EDE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3273"/>
            <a:ext cx="10827327" cy="514725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3770968-D074-B5D4-67A4-BEEA686B5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454870"/>
              </p:ext>
            </p:extLst>
          </p:nvPr>
        </p:nvGraphicFramePr>
        <p:xfrm>
          <a:off x="476250" y="1440873"/>
          <a:ext cx="11239500" cy="46678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239560" imgH="5362560" progId="Paint.Picture">
                  <p:embed/>
                </p:oleObj>
              </mc:Choice>
              <mc:Fallback>
                <p:oleObj name="Bitmap Image" r:id="rId2" imgW="11239560" imgH="5362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6250" y="1440873"/>
                        <a:ext cx="11239500" cy="46678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0721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938D-FD8C-23F3-3076-A7E29C4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4802"/>
          </a:xfrm>
        </p:spPr>
        <p:txBody>
          <a:bodyPr/>
          <a:lstStyle/>
          <a:p>
            <a:r>
              <a:rPr lang="en-IN" dirty="0"/>
              <a:t>Integration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2CFA9-2C56-2A1B-D263-2A33A0EDE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3273"/>
            <a:ext cx="10827327" cy="514725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5A3E50-540B-5793-1D77-06E496219C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7697444"/>
              </p:ext>
            </p:extLst>
          </p:nvPr>
        </p:nvGraphicFramePr>
        <p:xfrm>
          <a:off x="2856634" y="2593109"/>
          <a:ext cx="5924550" cy="294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24520" imgH="2943360" progId="Paint.Picture">
                  <p:embed/>
                </p:oleObj>
              </mc:Choice>
              <mc:Fallback>
                <p:oleObj name="Bitmap Image" r:id="rId2" imgW="5924520" imgH="2943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56634" y="2593109"/>
                        <a:ext cx="5924550" cy="294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9730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2CFA9-2C56-2A1B-D263-2A33A0EDE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3273"/>
            <a:ext cx="10827327" cy="514725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02B237F-3ED8-C86E-3138-14BC91F8D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2511"/>
          </a:xfrm>
        </p:spPr>
        <p:txBody>
          <a:bodyPr/>
          <a:lstStyle/>
          <a:p>
            <a:r>
              <a:rPr lang="en-IN" dirty="0"/>
              <a:t>Deployment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9EF2375-AA06-A840-78EC-BDD408B5EA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406088"/>
              </p:ext>
            </p:extLst>
          </p:nvPr>
        </p:nvGraphicFramePr>
        <p:xfrm>
          <a:off x="2338387" y="2131579"/>
          <a:ext cx="7515225" cy="383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15360" imgH="3838680" progId="Paint.Picture">
                  <p:embed/>
                </p:oleObj>
              </mc:Choice>
              <mc:Fallback>
                <p:oleObj name="Bitmap Image" r:id="rId2" imgW="7515360" imgH="3838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338387" y="2131579"/>
                        <a:ext cx="7515225" cy="383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8851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4188B-93DE-C3F5-39D6-40C1F606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0220"/>
          </a:xfrm>
        </p:spPr>
        <p:txBody>
          <a:bodyPr/>
          <a:lstStyle/>
          <a:p>
            <a:r>
              <a:rPr lang="en-IN" dirty="0"/>
              <a:t>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E5B78-2457-9EB3-E71F-C8E11AC7B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51BE09-D6BC-7244-CDA9-E782BF30BE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996011"/>
              </p:ext>
            </p:extLst>
          </p:nvPr>
        </p:nvGraphicFramePr>
        <p:xfrm>
          <a:off x="2479964" y="2549236"/>
          <a:ext cx="7677150" cy="3098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10360" imgH="2600280" progId="Paint.Picture">
                  <p:embed/>
                </p:oleObj>
              </mc:Choice>
              <mc:Fallback>
                <p:oleObj name="Bitmap Image" r:id="rId2" imgW="6210360" imgH="26002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79964" y="2549236"/>
                        <a:ext cx="7677150" cy="30985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810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277E-1C71-A845-F060-0947FEF8A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7202"/>
          </a:xfrm>
        </p:spPr>
        <p:txBody>
          <a:bodyPr/>
          <a:lstStyle/>
          <a:p>
            <a:r>
              <a:rPr lang="en-IN" dirty="0"/>
              <a:t>Containerization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BDCFA-222C-82AF-638A-3CB2BFD6C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2328"/>
            <a:ext cx="10515600" cy="4874635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2EAE4E4-1760-25E5-5B78-4F3FAAD3CB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0908166"/>
              </p:ext>
            </p:extLst>
          </p:nvPr>
        </p:nvGraphicFramePr>
        <p:xfrm>
          <a:off x="1384588" y="3976254"/>
          <a:ext cx="7149811" cy="2516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58040" imgH="2629080" progId="Paint.Picture">
                  <p:embed/>
                </p:oleObj>
              </mc:Choice>
              <mc:Fallback>
                <p:oleObj name="Bitmap Image" r:id="rId2" imgW="6458040" imgH="2629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84588" y="3976254"/>
                        <a:ext cx="7149811" cy="2516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D0155CD-3E52-0596-1EA1-D909C47C00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2544104"/>
              </p:ext>
            </p:extLst>
          </p:nvPr>
        </p:nvGraphicFramePr>
        <p:xfrm>
          <a:off x="838200" y="1302328"/>
          <a:ext cx="8094085" cy="2945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6600960" imgH="3352680" progId="Paint.Picture">
                  <p:embed/>
                </p:oleObj>
              </mc:Choice>
              <mc:Fallback>
                <p:oleObj name="Bitmap Image" r:id="rId4" imgW="6600960" imgH="3352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302328"/>
                        <a:ext cx="8094085" cy="2945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611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AC20A-B5C5-DCE2-6C24-0C4395C80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4802"/>
          </a:xfrm>
        </p:spPr>
        <p:txBody>
          <a:bodyPr/>
          <a:lstStyle/>
          <a:p>
            <a:pPr algn="ctr"/>
            <a:r>
              <a:rPr lang="en-IN" dirty="0"/>
              <a:t>Benefits of </a:t>
            </a:r>
            <a:r>
              <a:rPr lang="en-IN" dirty="0" err="1"/>
              <a:t>Devops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0F559-23DD-AFAF-8868-2C7E202B6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9928"/>
            <a:ext cx="10515600" cy="5027035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8EA7A8-AE12-6326-1B32-29B07B4749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1826209"/>
              </p:ext>
            </p:extLst>
          </p:nvPr>
        </p:nvGraphicFramePr>
        <p:xfrm>
          <a:off x="1482436" y="1333644"/>
          <a:ext cx="9116291" cy="4554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95960" imgH="3772080" progId="Paint.Picture">
                  <p:embed/>
                </p:oleObj>
              </mc:Choice>
              <mc:Fallback>
                <p:oleObj name="Bitmap Image" r:id="rId2" imgW="7095960" imgH="3772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82436" y="1333644"/>
                        <a:ext cx="9116291" cy="4554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9588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B9915-BC72-B0D4-7CEC-FE2706675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/>
              <a:t>DevsecOps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570F1-A0EF-0A27-2B2D-245B86F06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707E4DA-DF5C-5A89-61DE-8CD9F4A60E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841215"/>
              </p:ext>
            </p:extLst>
          </p:nvPr>
        </p:nvGraphicFramePr>
        <p:xfrm>
          <a:off x="2216728" y="1998662"/>
          <a:ext cx="7758546" cy="348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15160" imgH="2857680" progId="Paint.Picture">
                  <p:embed/>
                </p:oleObj>
              </mc:Choice>
              <mc:Fallback>
                <p:oleObj name="Bitmap Image" r:id="rId2" imgW="5915160" imgH="2857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16728" y="1998662"/>
                        <a:ext cx="7758546" cy="348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2381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E4D2-7941-9D6D-1310-711090985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7238"/>
          </a:xfrm>
        </p:spPr>
        <p:txBody>
          <a:bodyPr/>
          <a:lstStyle/>
          <a:p>
            <a:pPr algn="ctr"/>
            <a:r>
              <a:rPr lang="en-IN" dirty="0" err="1"/>
              <a:t>Devsecops</a:t>
            </a:r>
            <a:r>
              <a:rPr lang="en-IN" dirty="0"/>
              <a:t>..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C5CB09-8FE3-9DA9-2AAC-8F22BD50B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0740" y="1716503"/>
            <a:ext cx="6209715" cy="2466795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1D14624-10A8-8AFC-BA77-4A57205016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8666832"/>
              </p:ext>
            </p:extLst>
          </p:nvPr>
        </p:nvGraphicFramePr>
        <p:xfrm>
          <a:off x="5789517" y="3873809"/>
          <a:ext cx="5451743" cy="2794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6467400" imgH="3171960" progId="Paint.Picture">
                  <p:embed/>
                </p:oleObj>
              </mc:Choice>
              <mc:Fallback>
                <p:oleObj name="Bitmap Image" r:id="rId3" imgW="6467400" imgH="3171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89517" y="3873809"/>
                        <a:ext cx="5451743" cy="27942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039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BC56-E8C2-47DA-B0FA-967DBAADD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5639"/>
          </a:xfrm>
        </p:spPr>
        <p:txBody>
          <a:bodyPr/>
          <a:lstStyle/>
          <a:p>
            <a:pPr algn="ctr"/>
            <a:r>
              <a:rPr lang="en-IN" dirty="0" err="1"/>
              <a:t>Devops</a:t>
            </a:r>
            <a:r>
              <a:rPr lang="en-IN" dirty="0"/>
              <a:t> on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1CFE2-1A28-8520-7DD2-0B5B307FD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0764"/>
            <a:ext cx="10515600" cy="491619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F2A30D4-CDA1-6381-6D1A-9968B8F69B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64859"/>
              </p:ext>
            </p:extLst>
          </p:nvPr>
        </p:nvGraphicFramePr>
        <p:xfrm>
          <a:off x="2709863" y="2008188"/>
          <a:ext cx="6772275" cy="283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772320" imgH="2838600" progId="Paint.Picture">
                  <p:embed/>
                </p:oleObj>
              </mc:Choice>
              <mc:Fallback>
                <p:oleObj name="Bitmap Image" r:id="rId2" imgW="6772320" imgH="28386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09863" y="2008188"/>
                        <a:ext cx="6772275" cy="283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47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F4E4A-35C2-EF33-7429-1E0D05FA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DevOps -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5DBBA-F0B4-2D46-2640-2589AB47A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74F349-34B3-FEF3-6ACA-50758A3B1F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897551"/>
              </p:ext>
            </p:extLst>
          </p:nvPr>
        </p:nvGraphicFramePr>
        <p:xfrm>
          <a:off x="952500" y="1953491"/>
          <a:ext cx="10287000" cy="4223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0287000" imgH="5334120" progId="Paint.Picture">
                  <p:embed/>
                </p:oleObj>
              </mc:Choice>
              <mc:Fallback>
                <p:oleObj name="Bitmap Image" r:id="rId2" imgW="10287000" imgH="5334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52500" y="1953491"/>
                        <a:ext cx="10287000" cy="42234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6407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1ABE9-1260-34FD-13FE-C86F0D33B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Devops</a:t>
            </a:r>
            <a:r>
              <a:rPr lang="en-US" dirty="0"/>
              <a:t>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0B788-C446-CCB1-322C-51A38B796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145"/>
            <a:ext cx="10515600" cy="466681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73EB4BB-2A65-0296-4413-028A715801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361480"/>
              </p:ext>
            </p:extLst>
          </p:nvPr>
        </p:nvGraphicFramePr>
        <p:xfrm>
          <a:off x="1025236" y="1828800"/>
          <a:ext cx="10328564" cy="4544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201160" imgH="3095640" progId="Paint.Picture">
                  <p:embed/>
                </p:oleObj>
              </mc:Choice>
              <mc:Fallback>
                <p:oleObj name="Bitmap Image" r:id="rId2" imgW="8201160" imgH="3095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5236" y="1828800"/>
                        <a:ext cx="10328564" cy="4544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712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6601F-8FDE-B333-FE8F-47FDFEFC9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en-US" dirty="0"/>
              <a:t>Learning Tools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4A6A9-8283-08BF-DE9A-6F6A4C8FF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5964"/>
            <a:ext cx="10515600" cy="568036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A07B578-1B11-3B00-2124-F2DD1B2047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382159"/>
              </p:ext>
            </p:extLst>
          </p:nvPr>
        </p:nvGraphicFramePr>
        <p:xfrm>
          <a:off x="838200" y="1209820"/>
          <a:ext cx="10411691" cy="3486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91640" imgH="3105000" progId="Paint.Picture">
                  <p:embed/>
                </p:oleObj>
              </mc:Choice>
              <mc:Fallback>
                <p:oleObj name="Bitmap Image" r:id="rId2" imgW="7991640" imgH="31050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1209820"/>
                        <a:ext cx="10411691" cy="3486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9DC34B8-5F0B-41C2-5BC9-C46D77317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638572"/>
              </p:ext>
            </p:extLst>
          </p:nvPr>
        </p:nvGraphicFramePr>
        <p:xfrm>
          <a:off x="838200" y="4916691"/>
          <a:ext cx="1068878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8893">
                  <a:extLst>
                    <a:ext uri="{9D8B030D-6E8A-4147-A177-3AD203B41FA5}">
                      <a16:colId xmlns:a16="http://schemas.microsoft.com/office/drawing/2014/main" val="3302498356"/>
                    </a:ext>
                  </a:extLst>
                </a:gridCol>
                <a:gridCol w="5579889">
                  <a:extLst>
                    <a:ext uri="{9D8B030D-6E8A-4147-A177-3AD203B41FA5}">
                      <a16:colId xmlns:a16="http://schemas.microsoft.com/office/drawing/2014/main" val="39826260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Git Hub: Collaborative the source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Jenkins: Continuous integration /Continuous Delivery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219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Selenium</a:t>
                      </a:r>
                      <a:r>
                        <a:rPr lang="en-IN" dirty="0"/>
                        <a:t>: Automatic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Ansible</a:t>
                      </a:r>
                      <a:r>
                        <a:rPr lang="en-IN" dirty="0"/>
                        <a:t>: IT Automation Engine[CP,CM,IA,AD]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821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Docker</a:t>
                      </a:r>
                      <a:r>
                        <a:rPr lang="en-IN" dirty="0"/>
                        <a:t>: Delivers Software in container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Nagios</a:t>
                      </a:r>
                      <a:r>
                        <a:rPr lang="en-IN" dirty="0"/>
                        <a:t>: Monitor </a:t>
                      </a:r>
                      <a:r>
                        <a:rPr lang="en-IN" dirty="0" err="1"/>
                        <a:t>System,N</a:t>
                      </a:r>
                      <a:r>
                        <a:rPr lang="en-IN" dirty="0"/>
                        <a:t>\w and IT Infrastructure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28754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IN" b="1" dirty="0"/>
                        <a:t>Kubernetes</a:t>
                      </a:r>
                      <a:r>
                        <a:rPr lang="en-IN" dirty="0"/>
                        <a:t>: Orchestration Platform Designed to Manage containerized Platform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37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1363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7F666-13D3-43F7-072B-8214CE6D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966"/>
          </a:xfrm>
        </p:spPr>
        <p:txBody>
          <a:bodyPr>
            <a:normAutofit fontScale="90000"/>
          </a:bodyPr>
          <a:lstStyle/>
          <a:p>
            <a:r>
              <a:rPr lang="en-IN" dirty="0"/>
              <a:t>Relationship BTW Agile and </a:t>
            </a:r>
            <a:r>
              <a:rPr lang="en-IN" dirty="0" err="1"/>
              <a:t>Devops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62460-5B51-CA5D-101A-2786D0660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F99324A-1BCE-10F2-F43E-137B1B091E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436797"/>
              </p:ext>
            </p:extLst>
          </p:nvPr>
        </p:nvGraphicFramePr>
        <p:xfrm>
          <a:off x="1094510" y="1825625"/>
          <a:ext cx="9518072" cy="42094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29560" imgH="3857760" progId="Paint.Picture">
                  <p:embed/>
                </p:oleObj>
              </mc:Choice>
              <mc:Fallback>
                <p:oleObj name="Bitmap Image" r:id="rId2" imgW="8629560" imgH="38577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4510" y="1825625"/>
                        <a:ext cx="9518072" cy="42094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6267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348C6-B566-15B3-6BD3-268594B45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DASA </a:t>
            </a:r>
            <a:r>
              <a:rPr lang="en-IN" dirty="0" err="1"/>
              <a:t>Devops</a:t>
            </a:r>
            <a:r>
              <a:rPr lang="en-IN" dirty="0"/>
              <a:t>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3D5A2-CCDE-089D-A2A0-94141D08B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17476E3-C634-B210-F2BF-E8223469B4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1184081"/>
              </p:ext>
            </p:extLst>
          </p:nvPr>
        </p:nvGraphicFramePr>
        <p:xfrm>
          <a:off x="1756848" y="2008335"/>
          <a:ext cx="8667311" cy="4168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24720" imgH="3429000" progId="Paint.Picture">
                  <p:embed/>
                </p:oleObj>
              </mc:Choice>
              <mc:Fallback>
                <p:oleObj name="Bitmap Image" r:id="rId2" imgW="7524720" imgH="34290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56848" y="2008335"/>
                        <a:ext cx="8667311" cy="4168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7456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F8798-B97B-506F-9B35-9EE988969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/>
              <a:t>Devops</a:t>
            </a:r>
            <a:r>
              <a:rPr lang="en-IN" dirty="0"/>
              <a:t> – Life Cycle</a:t>
            </a:r>
            <a:br>
              <a:rPr lang="en-IN" dirty="0"/>
            </a:br>
            <a:r>
              <a:rPr lang="en-IN" dirty="0"/>
              <a:t> 5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5ABF2-8460-137A-772E-4B863D0E6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6612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624D51F-B746-EACC-C32D-317E1C9DB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233775"/>
              </p:ext>
            </p:extLst>
          </p:nvPr>
        </p:nvGraphicFramePr>
        <p:xfrm>
          <a:off x="838199" y="1690687"/>
          <a:ext cx="10217727" cy="4830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0210680" imgH="4896000" progId="Paint.Picture">
                  <p:embed/>
                </p:oleObj>
              </mc:Choice>
              <mc:Fallback>
                <p:oleObj name="Bitmap Image" r:id="rId2" imgW="10210680" imgH="48960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199" y="1690687"/>
                        <a:ext cx="10217727" cy="4830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471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42A10-546E-78A5-84CC-3A99C0A37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3130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err="1"/>
              <a:t>Devops</a:t>
            </a:r>
            <a:r>
              <a:rPr lang="en-IN" dirty="0"/>
              <a:t> -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07524-CBD7-7069-89AD-35F83C78A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90"/>
            <a:ext cx="10515600" cy="525087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5967561-5911-1183-B801-8D79684FDF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860714"/>
              </p:ext>
            </p:extLst>
          </p:nvPr>
        </p:nvGraphicFramePr>
        <p:xfrm>
          <a:off x="838201" y="1028819"/>
          <a:ext cx="10515599" cy="2713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3276720" progId="Paint.Picture">
                  <p:embed/>
                </p:oleObj>
              </mc:Choice>
              <mc:Fallback>
                <p:oleObj name="Bitmap Image" r:id="rId2" imgW="7477200" imgH="3276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1" y="1028819"/>
                        <a:ext cx="10515599" cy="2713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6DD55A0-94F9-E6AF-8C63-57B5B6A45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958" y="3634795"/>
            <a:ext cx="6800850" cy="306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64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938D-FD8C-23F3-3076-A7E29C4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4802"/>
          </a:xfrm>
        </p:spPr>
        <p:txBody>
          <a:bodyPr/>
          <a:lstStyle/>
          <a:p>
            <a:r>
              <a:rPr lang="en-IN" dirty="0"/>
              <a:t>Source Code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2CFA9-2C56-2A1B-D263-2A33A0EDE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3273"/>
            <a:ext cx="10827327" cy="514725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5DC2B3A-D30F-B2EB-3257-6F103C9667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940780"/>
              </p:ext>
            </p:extLst>
          </p:nvPr>
        </p:nvGraphicFramePr>
        <p:xfrm>
          <a:off x="838200" y="1825625"/>
          <a:ext cx="998220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982080" imgH="4915080" progId="Paint.Picture">
                  <p:embed/>
                </p:oleObj>
              </mc:Choice>
              <mc:Fallback>
                <p:oleObj name="Bitmap Image" r:id="rId2" imgW="9982080" imgH="4915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1825625"/>
                        <a:ext cx="998220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0436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121</Words>
  <Application>Microsoft Office PowerPoint</Application>
  <PresentationFormat>Widescreen</PresentationFormat>
  <Paragraphs>41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Bitmap Image</vt:lpstr>
      <vt:lpstr>Paintbrush Picture</vt:lpstr>
      <vt:lpstr>Devops</vt:lpstr>
      <vt:lpstr>DevOps - Overview</vt:lpstr>
      <vt:lpstr>Why Devops?</vt:lpstr>
      <vt:lpstr>Learning Tools</vt:lpstr>
      <vt:lpstr>Relationship BTW Agile and Devops</vt:lpstr>
      <vt:lpstr>DASA Devops Principles</vt:lpstr>
      <vt:lpstr>Devops – Life Cycle  5 phases</vt:lpstr>
      <vt:lpstr>Devops - Tools</vt:lpstr>
      <vt:lpstr>Source Code Management</vt:lpstr>
      <vt:lpstr>Software Builder</vt:lpstr>
      <vt:lpstr>Testing Tools</vt:lpstr>
      <vt:lpstr>Integration </vt:lpstr>
      <vt:lpstr>Deployment</vt:lpstr>
      <vt:lpstr>Monitoring</vt:lpstr>
      <vt:lpstr>Containerization</vt:lpstr>
      <vt:lpstr>Benefits of Devops</vt:lpstr>
      <vt:lpstr>DevsecOps</vt:lpstr>
      <vt:lpstr>Devsecops..</vt:lpstr>
      <vt:lpstr>Devops on Cloud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creator>Suhasini Suresh Shanmugasundaram</dc:creator>
  <cp:lastModifiedBy>Suhasini Suresh Shanmugasundaram</cp:lastModifiedBy>
  <cp:revision>13</cp:revision>
  <dcterms:created xsi:type="dcterms:W3CDTF">2022-06-23T04:14:14Z</dcterms:created>
  <dcterms:modified xsi:type="dcterms:W3CDTF">2022-06-23T08:41:15Z</dcterms:modified>
</cp:coreProperties>
</file>

<file path=docProps/thumbnail.jpeg>
</file>